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13A811-5DC8-9F43-B8BD-8A8FF6422A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93DD252-6464-7445-A923-019D29DC46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483705F-C32C-6C4E-B0DD-79BB10A65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E7A72B-337C-404B-9A90-682FE0E5D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644AA9-DDA1-934F-81B2-E80F5FBE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44472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0DB267-A78B-4B40-9BDD-8231AC619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0113E37-835A-234E-97DB-1F911DF4AB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D1B044-281E-A04C-A12C-F35399D14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4DFC52-1F34-E64A-88AD-F7A9883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6BA7E06-A291-DE4D-A166-3EA4637E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85329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BE2D273-C91C-5440-A80E-A835FE71B3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DAF22A9-2ACC-AF4A-802B-A798262D6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C8B14C-B844-8845-A194-DBA133E0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1E9595-C929-8E4D-B8FE-573CF7813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F9A8BE-4F2F-AE4D-A494-899A7DCBF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3267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40E9A8-D0A7-1242-909B-FDB8CBDE4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5A098C-A5D0-D34E-A0A0-FE74D8817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BBFD38-5D5D-7F4D-B96E-308879C3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940854-6941-4341-996B-F9A1B6209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7793D2-1085-AC47-803E-AAF1F2BD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863206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E9AC94-708B-3B4A-A8B7-305A08128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57BE9-E4BE-A347-B3E6-24831AC80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668530-7347-7B40-99C4-BDBAF4EE6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F5D7CA-8820-FA4A-9F8B-381C28DB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5F9762-CA14-2C46-8F50-DD791936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28214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3C8DD1-F480-5E44-BFCB-0C9EDB973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693FAF-0D6A-EB43-9A3A-F837C74E25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D0D68ED-2BB3-ED47-AAEA-68C45F9F9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38EB7B-F5A3-B44C-9F73-FF4D73EF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53C16C-7CC4-BE43-A1B3-EA971026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7336128-5CE4-9741-A5F1-727115B39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91091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0F734F-2D47-9D44-B366-1229B31F6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4269D7-176B-8042-A855-58E2506D0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312977C-7EE7-B34A-A5E2-1A640BDCF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D1DB7A6-2C81-484E-87F9-C5E1AF5B9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7DEC2B6-887A-CD49-8BED-A5CE464221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A59C2D5-E720-0F47-BBAE-F6EC71310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4F0F7F9-EF67-8C4D-8E65-7B226DEF9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1B18604-5435-6C46-B03E-BAE45CE51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04735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47B297-5DD4-9E4F-A2A8-BEC19CEB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506B786-87EB-FB46-824F-B1FCF1611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B41069F-0090-CE4C-AAB5-BF6CC748D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DEEA998-70C6-8C40-BC48-2AB9F3C27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965681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782EC96-69FC-644F-8765-BF7410088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DDEF3B3-B60B-8C45-A8E0-7C24FB709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819F839-D3EA-8647-9696-D6C11679C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1633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36AA1A-B2A2-8A4C-A33F-5A57607CC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E1DA0C-18D8-7840-9D08-76176FBD9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28E6544-BCE4-ED40-9A2C-A0C96A418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409B7ED-166A-7543-9A28-462A6FE4C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51F13B-AFD6-1246-AEB7-9A4BCAEEC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1B466FE-CA77-AF4B-AFDB-A93203AB4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95864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FAACB-164C-2542-8CF5-CAB3BE9DA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9F7F69A-DA53-B644-AF05-CE26C6A5F8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084742-985C-834A-8E71-D47677231B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4FCB95-16A3-5744-908C-F6EA5E0AA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04F6560-EB61-AB40-8383-0D6189580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9F5599-5889-4547-B38E-CE3A321BF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78396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F200B05-4A7C-924D-9B55-DA929B27B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95DB83-D36F-5449-8089-1AD0FEC57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Editar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20623E-343F-0D4A-81A6-D3DC09004B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A18D-68C1-C242-8EC9-FD55C627DAAC}" type="datetimeFigureOut">
              <a:rPr lang="es-US" smtClean="0"/>
              <a:t>8/31/2018</a:t>
            </a:fld>
            <a:endParaRPr lang="es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39348B-77DB-1642-9EF2-F49D96F6D9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9A3D46-9DF5-EF46-8E8D-D082997BE0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E2548-2014-A54B-86B1-2895537CD774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2946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CD44AF-B66E-B94B-860A-7A7F7D2C7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234" y="161827"/>
            <a:ext cx="10936006" cy="860230"/>
          </a:xfrm>
        </p:spPr>
        <p:txBody>
          <a:bodyPr>
            <a:normAutofit/>
          </a:bodyPr>
          <a:lstStyle/>
          <a:p>
            <a:r>
              <a:rPr lang="es-US" sz="4000"/>
              <a:t>Evidencia fotografica botiquin primeros auxilios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3A82DAB6-9457-864D-8F49-270605FC2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34" y="1128489"/>
            <a:ext cx="406400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861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1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Evidencia fotografica botiquin primeros auxilios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 fotografica botiquin primeros auxilios</dc:title>
  <cp:revision>1</cp:revision>
  <dcterms:modified xsi:type="dcterms:W3CDTF">2018-08-31T16:45:21Z</dcterms:modified>
</cp:coreProperties>
</file>